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6" r:id="rId7"/>
    <p:sldId id="261" r:id="rId8"/>
    <p:sldId id="268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4818" y="3526547"/>
            <a:ext cx="9246473" cy="2262781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Ord. Cal. No 32,792 </a:t>
            </a:r>
            <a:br>
              <a:rPr lang="en-US" sz="4400" b="1" dirty="0" smtClean="0"/>
            </a:br>
            <a:r>
              <a:rPr lang="en-US" sz="4400" b="1" dirty="0" smtClean="0"/>
              <a:t>  </a:t>
            </a:r>
            <a:br>
              <a:rPr lang="en-US" sz="4400" b="1" dirty="0" smtClean="0"/>
            </a:br>
            <a:r>
              <a:rPr lang="en-US" sz="4400" b="1" dirty="0" smtClean="0"/>
              <a:t>An Ordinance to Prohibit </a:t>
            </a:r>
            <a:br>
              <a:rPr lang="en-US" sz="4400" b="1" dirty="0" smtClean="0"/>
            </a:br>
            <a:r>
              <a:rPr lang="en-US" sz="4400" b="1" dirty="0" smtClean="0"/>
              <a:t>Contracting with Entities That Perpetuate Wage Inequality Through Salary History Inquiries </a:t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                 by: CM Jared Brossett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1707" y="4915321"/>
            <a:ext cx="7441843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900" dirty="0" smtClean="0"/>
          </a:p>
          <a:p>
            <a:r>
              <a:rPr lang="en-US" sz="2900" dirty="0" smtClean="0"/>
              <a:t>By: 	Adam Swensek</a:t>
            </a:r>
          </a:p>
          <a:p>
            <a:r>
              <a:rPr lang="en-US" sz="2900" dirty="0"/>
              <a:t>	</a:t>
            </a:r>
            <a:r>
              <a:rPr lang="en-US" sz="2900" dirty="0" smtClean="0"/>
              <a:t>	Executive Counsel</a:t>
            </a:r>
          </a:p>
          <a:p>
            <a:r>
              <a:rPr lang="en-US" sz="2900" dirty="0"/>
              <a:t>	</a:t>
            </a:r>
            <a:r>
              <a:rPr lang="en-US" sz="2900" dirty="0" smtClean="0"/>
              <a:t>	December 10, 2019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	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236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Salary History and Wage Inequality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3949"/>
            <a:ext cx="9452534" cy="5203065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In 2015, women in Louisiana earned 69 cents for every dollar paid to a man – the largest gap in the nation</a:t>
            </a:r>
          </a:p>
          <a:p>
            <a:endParaRPr lang="en-US" sz="2400" dirty="0" smtClean="0"/>
          </a:p>
          <a:p>
            <a:r>
              <a:rPr lang="en-US" sz="2400" dirty="0" smtClean="0"/>
              <a:t>The gender wage gap is even more dramatic across racial and ethnic lines</a:t>
            </a:r>
          </a:p>
          <a:p>
            <a:pPr lvl="1"/>
            <a:r>
              <a:rPr lang="en-US" sz="2200" dirty="0" smtClean="0"/>
              <a:t>African American women earn 61 cents per $1 earned by white men</a:t>
            </a:r>
          </a:p>
          <a:p>
            <a:pPr lvl="1"/>
            <a:r>
              <a:rPr lang="en-US" sz="2200" dirty="0" smtClean="0"/>
              <a:t>Latinas earn 53 cents per $1 earned by white men </a:t>
            </a:r>
          </a:p>
          <a:p>
            <a:endParaRPr lang="en-US" sz="2400" dirty="0" smtClean="0"/>
          </a:p>
          <a:p>
            <a:r>
              <a:rPr lang="en-US" sz="2400" dirty="0" smtClean="0"/>
              <a:t>Despite anti-discrimination laws first passed 50 years ago, the gender pay gap has not narrowed significantly.</a:t>
            </a:r>
          </a:p>
          <a:p>
            <a:endParaRPr lang="en-US" sz="2400" dirty="0" smtClean="0"/>
          </a:p>
          <a:p>
            <a:r>
              <a:rPr lang="en-US" sz="2400" dirty="0" smtClean="0"/>
              <a:t>Salary history practices tend to perpetuate existing inequity.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438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Current law – City Code Sec. 2-14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25014"/>
            <a:ext cx="8915400" cy="35932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Passed in October 2019, Section 2-14 prohibits the City of New Orleans from inquiring about and relying upon an applicant’s salary history when hiring or setting compensation or benefits.</a:t>
            </a:r>
          </a:p>
        </p:txBody>
      </p:sp>
    </p:spTree>
    <p:extLst>
      <p:ext uri="{BB962C8B-B14F-4D97-AF65-F5344CB8AC3E}">
        <p14:creationId xmlns:p14="http://schemas.microsoft.com/office/powerpoint/2010/main" val="3034865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Ord. Cal. No 32,792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proposed law will extend the requirements of Section 2-14 to the City contracting process.</a:t>
            </a:r>
          </a:p>
          <a:p>
            <a:endParaRPr lang="en-US" sz="2400" dirty="0" smtClean="0"/>
          </a:p>
          <a:p>
            <a:r>
              <a:rPr lang="en-US" sz="2400" dirty="0" smtClean="0"/>
              <a:t>The City cannot enter into certain contracts unless the vendor certifies that it does not engage in prohibited salary-history practices – and will not for the term of the contract with the City.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7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Covered Contracts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9660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rofessional service contracts</a:t>
            </a:r>
          </a:p>
          <a:p>
            <a:endParaRPr lang="en-US" sz="2400" dirty="0"/>
          </a:p>
          <a:p>
            <a:r>
              <a:rPr lang="en-US" sz="2400" dirty="0" smtClean="0"/>
              <a:t>Public works contracts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Any </a:t>
            </a:r>
            <a:r>
              <a:rPr lang="en-US" sz="2400" dirty="0"/>
              <a:t>cooperative endeavor agreement </a:t>
            </a:r>
            <a:r>
              <a:rPr lang="en-US" sz="2400" dirty="0" smtClean="0"/>
              <a:t>through which </a:t>
            </a:r>
            <a:r>
              <a:rPr lang="en-US" sz="2400" dirty="0"/>
              <a:t>the city </a:t>
            </a:r>
            <a:r>
              <a:rPr lang="en-US" sz="2400" dirty="0" smtClean="0"/>
              <a:t>provides tax incentives.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00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Prohibited Salary History Practices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9660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dirty="0" smtClean="0"/>
              <a:t>Inquiring about a prospective employee’s salary history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Screening employees based on prior wages</a:t>
            </a:r>
          </a:p>
          <a:p>
            <a:endParaRPr lang="en-US" sz="2400" dirty="0" smtClean="0"/>
          </a:p>
          <a:p>
            <a:r>
              <a:rPr lang="en-US" sz="2400" dirty="0" smtClean="0"/>
              <a:t>Relying upon salary history when determining wages and benefits</a:t>
            </a:r>
          </a:p>
          <a:p>
            <a:endParaRPr lang="en-US" sz="2400" dirty="0" smtClean="0"/>
          </a:p>
          <a:p>
            <a:r>
              <a:rPr lang="en-US" sz="2400" dirty="0" smtClean="0"/>
              <a:t>Taking an adverse employment action for refusing to disclose salary history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131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Exceptions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City may waive the requirement if the contract is necessary and no reasonable alternative exists.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The provision applies only to the extent permitted by law or the funding source.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399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4818" y="3526547"/>
            <a:ext cx="9246473" cy="2262781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Ord. Cal. No 32,792 </a:t>
            </a:r>
            <a:br>
              <a:rPr lang="en-US" sz="4400" b="1" dirty="0" smtClean="0"/>
            </a:br>
            <a:r>
              <a:rPr lang="en-US" sz="4400" b="1" dirty="0" smtClean="0"/>
              <a:t>  </a:t>
            </a:r>
            <a:br>
              <a:rPr lang="en-US" sz="4400" b="1" dirty="0" smtClean="0"/>
            </a:br>
            <a:r>
              <a:rPr lang="en-US" sz="4400" b="1" dirty="0" smtClean="0"/>
              <a:t>An Ordinance to Prohibit </a:t>
            </a:r>
            <a:br>
              <a:rPr lang="en-US" sz="4400" b="1" dirty="0" smtClean="0"/>
            </a:br>
            <a:r>
              <a:rPr lang="en-US" sz="4400" b="1" dirty="0" smtClean="0"/>
              <a:t>Contracting with Entities That Perpetuate Wage Inequality Through Salary History Inquiries </a:t>
            </a:r>
            <a:br>
              <a:rPr lang="en-US" sz="4400" b="1" dirty="0" smtClean="0"/>
            </a:b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                 by: CM Jared Brossett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1707" y="4915321"/>
            <a:ext cx="7441843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900" dirty="0" smtClean="0"/>
          </a:p>
          <a:p>
            <a:r>
              <a:rPr lang="en-US" sz="2900" dirty="0" smtClean="0"/>
              <a:t>By: 	Adam Swensek</a:t>
            </a:r>
          </a:p>
          <a:p>
            <a:r>
              <a:rPr lang="en-US" sz="2900" dirty="0"/>
              <a:t>	</a:t>
            </a:r>
            <a:r>
              <a:rPr lang="en-US" sz="2900" dirty="0" smtClean="0"/>
              <a:t>	Executive Counsel</a:t>
            </a:r>
          </a:p>
          <a:p>
            <a:r>
              <a:rPr lang="en-US" sz="2900" dirty="0"/>
              <a:t>	</a:t>
            </a:r>
            <a:r>
              <a:rPr lang="en-US" sz="2900" dirty="0" smtClean="0"/>
              <a:t>	December 10, 2019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	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18988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7409</TotalTime>
  <Words>293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Ord. Cal. No 32,792     An Ordinance to Prohibit  Contracting with Entities That Perpetuate Wage Inequality Through Salary History Inquiries                    by: CM Jared Brossett </vt:lpstr>
      <vt:lpstr>Salary History and Wage Inequality</vt:lpstr>
      <vt:lpstr>Current law – City Code Sec. 2-14 </vt:lpstr>
      <vt:lpstr>Ord. Cal. No 32,792</vt:lpstr>
      <vt:lpstr>Covered Contracts</vt:lpstr>
      <vt:lpstr>Prohibited Salary History Practices</vt:lpstr>
      <vt:lpstr>Exceptions</vt:lpstr>
      <vt:lpstr>Ord. Cal. No 32,792     An Ordinance to Prohibit  Contracting with Entities That Perpetuate Wage Inequality Through Salary History Inquiries                    by: CM Jared Brossett </vt:lpstr>
    </vt:vector>
  </TitlesOfParts>
  <Company>City of New Orleans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summary of  proposed ordinances to expand HIRENOLA &amp;  to recoup economic benefits</dc:title>
  <dc:creator>Adam J. Swensek</dc:creator>
  <cp:lastModifiedBy>Donna J. Johnson</cp:lastModifiedBy>
  <cp:revision>17</cp:revision>
  <cp:lastPrinted>2019-10-16T20:17:23Z</cp:lastPrinted>
  <dcterms:created xsi:type="dcterms:W3CDTF">2019-09-13T16:40:25Z</dcterms:created>
  <dcterms:modified xsi:type="dcterms:W3CDTF">2019-12-10T15:29:26Z</dcterms:modified>
</cp:coreProperties>
</file>